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8A10-77E8-4CBF-8C58-55A161A69F38}" type="datetimeFigureOut">
              <a:rPr lang="bg-BG" smtClean="0"/>
              <a:t>12.10.2023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81-79BC-421A-BEDA-B635539D1B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467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8A10-77E8-4CBF-8C58-55A161A69F38}" type="datetimeFigureOut">
              <a:rPr lang="bg-BG" smtClean="0"/>
              <a:t>12.10.2023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81-79BC-421A-BEDA-B635539D1B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261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8A10-77E8-4CBF-8C58-55A161A69F38}" type="datetimeFigureOut">
              <a:rPr lang="bg-BG" smtClean="0"/>
              <a:t>12.10.2023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81-79BC-421A-BEDA-B635539D1B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094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8A10-77E8-4CBF-8C58-55A161A69F38}" type="datetimeFigureOut">
              <a:rPr lang="bg-BG" smtClean="0"/>
              <a:t>12.10.2023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81-79BC-421A-BEDA-B635539D1B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739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8A10-77E8-4CBF-8C58-55A161A69F38}" type="datetimeFigureOut">
              <a:rPr lang="bg-BG" smtClean="0"/>
              <a:t>12.10.2023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81-79BC-421A-BEDA-B635539D1B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377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8A10-77E8-4CBF-8C58-55A161A69F38}" type="datetimeFigureOut">
              <a:rPr lang="bg-BG" smtClean="0"/>
              <a:t>12.10.2023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81-79BC-421A-BEDA-B635539D1B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047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8A10-77E8-4CBF-8C58-55A161A69F38}" type="datetimeFigureOut">
              <a:rPr lang="bg-BG" smtClean="0"/>
              <a:t>12.10.2023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81-79BC-421A-BEDA-B635539D1B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606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8A10-77E8-4CBF-8C58-55A161A69F38}" type="datetimeFigureOut">
              <a:rPr lang="bg-BG" smtClean="0"/>
              <a:t>12.10.2023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81-79BC-421A-BEDA-B635539D1B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259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8A10-77E8-4CBF-8C58-55A161A69F38}" type="datetimeFigureOut">
              <a:rPr lang="bg-BG" smtClean="0"/>
              <a:t>12.10.2023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81-79BC-421A-BEDA-B635539D1B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7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8A10-77E8-4CBF-8C58-55A161A69F38}" type="datetimeFigureOut">
              <a:rPr lang="bg-BG" smtClean="0"/>
              <a:t>12.10.2023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81-79BC-421A-BEDA-B635539D1B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039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8A10-77E8-4CBF-8C58-55A161A69F38}" type="datetimeFigureOut">
              <a:rPr lang="bg-BG" smtClean="0"/>
              <a:t>12.10.2023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81-79BC-421A-BEDA-B635539D1B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434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E8A10-77E8-4CBF-8C58-55A161A69F38}" type="datetimeFigureOut">
              <a:rPr lang="bg-BG" smtClean="0"/>
              <a:t>12.10.2023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A481-79BC-421A-BEDA-B635539D1B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872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5" y="157743"/>
            <a:ext cx="2702971" cy="350996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58" y="261889"/>
            <a:ext cx="3753350" cy="3167063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5" y="2505338"/>
            <a:ext cx="3142409" cy="4211207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0" y="2703085"/>
            <a:ext cx="3418547" cy="4071144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147" y="157743"/>
            <a:ext cx="3762396" cy="596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00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на Office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РЗИ - Плевен</dc:creator>
  <cp:lastModifiedBy>РЗИ - Плевен</cp:lastModifiedBy>
  <cp:revision>1</cp:revision>
  <dcterms:created xsi:type="dcterms:W3CDTF">2023-10-12T13:29:28Z</dcterms:created>
  <dcterms:modified xsi:type="dcterms:W3CDTF">2023-10-12T13:29:52Z</dcterms:modified>
</cp:coreProperties>
</file>