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91312" y="229729"/>
            <a:ext cx="10277185" cy="881223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училище по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Панайот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Пипков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гр.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Плевен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9" y="1025495"/>
            <a:ext cx="2945450" cy="220908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37" y="2352230"/>
            <a:ext cx="2800172" cy="210012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67" y="3234583"/>
            <a:ext cx="2919813" cy="21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8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TM10001114[[fn=Галерия]]</Template>
  <TotalTime>7</TotalTime>
  <Words>12</Words>
  <Application>Microsoft Office PowerPoint</Application>
  <PresentationFormat>Широк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Times New Roman</vt:lpstr>
      <vt:lpstr>Gallery</vt:lpstr>
      <vt:lpstr>Национално училище по изкуства “Панайот Пипков” – гр. Плевен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Национално училище по изкуства “Панайот Пипков”</dc:title>
  <dc:creator>РЗИ - Плевен</dc:creator>
  <cp:lastModifiedBy>РЗИ - Плевен</cp:lastModifiedBy>
  <cp:revision>2</cp:revision>
  <dcterms:created xsi:type="dcterms:W3CDTF">2023-12-01T07:03:33Z</dcterms:created>
  <dcterms:modified xsi:type="dcterms:W3CDTF">2023-12-01T07:38:38Z</dcterms:modified>
</cp:coreProperties>
</file>