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40037" y="913393"/>
            <a:ext cx="10277185" cy="88122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„ВАСИЛ АПРИЛОВ“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„Д-Р ПЕТЪР БЕРОН“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бряг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2" y="2036590"/>
            <a:ext cx="1696180" cy="301394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74" y="1687725"/>
            <a:ext cx="1696180" cy="3013941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39" y="2529555"/>
            <a:ext cx="1539003" cy="273465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9" y="1995333"/>
            <a:ext cx="1589518" cy="28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8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TM10001114[[fn=Галерия]]</Template>
  <TotalTime>108</TotalTime>
  <Words>0</Words>
  <Application>Microsoft Office PowerPoint</Application>
  <PresentationFormat>Широк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Times New Roman</vt:lpstr>
      <vt:lpstr>Gallery</vt:lpstr>
      <vt:lpstr>   ТГ „ВАСИЛ АПРИЛОВ“   СУ „Д-Р ПЕТЪР БЕРОН“  гр. Червен бряг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Национално училище по изкуства “Панайот Пипков”</dc:title>
  <dc:creator>РЗИ - Плевен</dc:creator>
  <cp:lastModifiedBy>РЗИ - Плевен</cp:lastModifiedBy>
  <cp:revision>6</cp:revision>
  <dcterms:created xsi:type="dcterms:W3CDTF">2023-12-01T07:03:33Z</dcterms:created>
  <dcterms:modified xsi:type="dcterms:W3CDTF">2023-12-06T14:21:10Z</dcterms:modified>
</cp:coreProperties>
</file>