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91312" y="229729"/>
            <a:ext cx="10277185" cy="88122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 ПО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ЗЕМЕДЕЛИЕ „СТЕФАН ЦАНОВ“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гр.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КНЕЖА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40533" y="1734793"/>
            <a:ext cx="2409205" cy="240920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2194" y="2589017"/>
            <a:ext cx="2409202" cy="2409202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8875" y="2521005"/>
            <a:ext cx="2409203" cy="24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87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TM10001114[[fn=Галерия]]</Template>
  <TotalTime>26</TotalTime>
  <Words>11</Words>
  <Application>Microsoft Office PowerPoint</Application>
  <PresentationFormat>Широк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</vt:i4>
      </vt:variant>
    </vt:vector>
  </HeadingPairs>
  <TitlesOfParts>
    <vt:vector size="5" baseType="lpstr">
      <vt:lpstr>Arial</vt:lpstr>
      <vt:lpstr>Gill Sans MT</vt:lpstr>
      <vt:lpstr>Times New Roman</vt:lpstr>
      <vt:lpstr>Gallery</vt:lpstr>
      <vt:lpstr>ПГ ПО ЗЕМЕДЕЛИЕ „СТЕФАН ЦАНОВ“ – гр. КНЕЖА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Национално училище по изкуства “Панайот Пипков”</dc:title>
  <dc:creator>РЗИ - Плевен</dc:creator>
  <cp:lastModifiedBy>РЗИ - Плевен</cp:lastModifiedBy>
  <cp:revision>4</cp:revision>
  <dcterms:created xsi:type="dcterms:W3CDTF">2023-12-01T07:03:33Z</dcterms:created>
  <dcterms:modified xsi:type="dcterms:W3CDTF">2023-12-05T13:26:36Z</dcterms:modified>
</cp:coreProperties>
</file>