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smtClean="0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006542" y="699748"/>
            <a:ext cx="10277185" cy="88122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ПРОФЕСИОНАЛНА ГИМНАЗИЯ ПО РЕСТОРАНТЬОРСТВО, ТЪРГОВИЯ 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ОБСЛУЖВАНЕ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ПЛЕВЕН</a:t>
            </a:r>
            <a:endParaRPr 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Картина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073" y="1358782"/>
            <a:ext cx="2529555" cy="1897166"/>
          </a:xfrm>
          <a:prstGeom prst="rect">
            <a:avLst/>
          </a:prstGeom>
        </p:spPr>
      </p:pic>
      <p:pic>
        <p:nvPicPr>
          <p:cNvPr id="7" name="Картина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1001" y="2811566"/>
            <a:ext cx="1654501" cy="2206001"/>
          </a:xfrm>
          <a:prstGeom prst="rect">
            <a:avLst/>
          </a:prstGeom>
        </p:spPr>
      </p:pic>
      <p:pic>
        <p:nvPicPr>
          <p:cNvPr id="8" name="Картина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661" y="3811424"/>
            <a:ext cx="2449794" cy="1837346"/>
          </a:xfrm>
          <a:prstGeom prst="rect">
            <a:avLst/>
          </a:prstGeom>
        </p:spPr>
      </p:pic>
      <p:pic>
        <p:nvPicPr>
          <p:cNvPr id="9" name="Картина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917" y="2179177"/>
            <a:ext cx="2176329" cy="1632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7987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TM10001114[[fn=Галерия]]</Template>
  <TotalTime>96</TotalTime>
  <Words>11</Words>
  <Application>Microsoft Office PowerPoint</Application>
  <PresentationFormat>Широк екран</PresentationFormat>
  <Paragraphs>1</Paragraphs>
  <Slides>1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Times New Roman</vt:lpstr>
      <vt:lpstr>Gallery</vt:lpstr>
      <vt:lpstr>ПРОФЕСИОНАЛНА ГИМНАЗИЯ ПО РЕСТОРАНТЬОРСТВО, ТЪРГОВИЯ И ОБСЛУЖВАНЕ  гр. ПЛЕВЕН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Национално училище по изкуства “Панайот Пипков”</dc:title>
  <dc:creator>РЗИ - Плевен</dc:creator>
  <cp:lastModifiedBy>РЗИ - Плевен</cp:lastModifiedBy>
  <cp:revision>5</cp:revision>
  <dcterms:created xsi:type="dcterms:W3CDTF">2023-12-01T07:03:33Z</dcterms:created>
  <dcterms:modified xsi:type="dcterms:W3CDTF">2023-12-08T12:13:46Z</dcterms:modified>
</cp:coreProperties>
</file>