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91312" y="229729"/>
            <a:ext cx="10277185" cy="88122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възраждане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Плевен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91" y="1623701"/>
            <a:ext cx="3706026" cy="277952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14" y="2615013"/>
            <a:ext cx="3706026" cy="2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19</TotalTime>
  <Words>6</Words>
  <Application>Microsoft Office PowerPoint</Application>
  <PresentationFormat>Широк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Gallery</vt:lpstr>
      <vt:lpstr>Площад възраждане – гр. Плевен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Национално училище по изкуства “Панайот Пипков”</dc:title>
  <dc:creator>РЗИ - Плевен</dc:creator>
  <cp:lastModifiedBy>РЗИ - Плевен</cp:lastModifiedBy>
  <cp:revision>4</cp:revision>
  <dcterms:created xsi:type="dcterms:W3CDTF">2023-12-01T07:03:33Z</dcterms:created>
  <dcterms:modified xsi:type="dcterms:W3CDTF">2023-12-01T12:49:09Z</dcterms:modified>
</cp:coreProperties>
</file>